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641BB-C64D-45A4-B9F0-8C94040EA899}" v="3" dt="2024-11-03T02:11:45.06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7B641BB-C64D-45A4-B9F0-8C94040EA899}"/>
    <pc:docChg chg="undo custSel addSld delSld modSld sldOrd modSection">
      <pc:chgData name="William Roosa" userId="b17c6545b7781650" providerId="LiveId" clId="{07B641BB-C64D-45A4-B9F0-8C94040EA899}" dt="2024-11-04T20:23:21.703" v="482" actId="1035"/>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docChg>
  </pc:docChgLst>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11/15/2024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0" y="4679927"/>
            <a:ext cx="8155984" cy="2067714"/>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670331" y="4635061"/>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7081384"/>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263147" y="9291845"/>
            <a:ext cx="3820122" cy="1556976"/>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176243" y="9285890"/>
            <a:ext cx="1544146" cy="46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4101799" y="6889532"/>
            <a:ext cx="4585001" cy="4041228"/>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13" name="Picture 12">
            <a:extLst>
              <a:ext uri="{FF2B5EF4-FFF2-40B4-BE49-F238E27FC236}">
                <a16:creationId xmlns:a16="http://schemas.microsoft.com/office/drawing/2014/main" id="{4FE388E6-C047-6653-A4EC-A17527069A54}"/>
              </a:ext>
            </a:extLst>
          </p:cNvPr>
          <p:cNvPicPr>
            <a:picLocks noChangeAspect="1"/>
          </p:cNvPicPr>
          <p:nvPr/>
        </p:nvPicPr>
        <p:blipFill>
          <a:blip r:embed="rId3"/>
          <a:stretch>
            <a:fillRect/>
          </a:stretch>
        </p:blipFill>
        <p:spPr>
          <a:xfrm>
            <a:off x="686430" y="6799025"/>
            <a:ext cx="7440063" cy="4963218"/>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564483"/>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344510" y="8261131"/>
            <a:ext cx="3342290" cy="2506716"/>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2142881" y="6288072"/>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0" y="7578635"/>
            <a:ext cx="8639710" cy="2558592"/>
          </a:xfrm>
          <a:prstGeom prst="rect">
            <a:avLst/>
          </a:prstGeom>
        </p:spPr>
      </p:pic>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683209" y="378373"/>
            <a:ext cx="6679288" cy="341840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3815250"/>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633094" y="4218307"/>
            <a:ext cx="6916115" cy="4039164"/>
          </a:xfrm>
          <a:prstGeom prst="rect">
            <a:avLst/>
          </a:prstGeom>
        </p:spPr>
      </p:pic>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304390"/>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432706" y="394739"/>
            <a:ext cx="7411484" cy="5506218"/>
          </a:xfrm>
          <a:prstGeom prst="rect">
            <a:avLst/>
          </a:prstGeom>
        </p:spPr>
      </p:pic>
    </p:spTree>
    <p:extLst>
      <p:ext uri="{BB962C8B-B14F-4D97-AF65-F5344CB8AC3E}">
        <p14:creationId xmlns:p14="http://schemas.microsoft.com/office/powerpoint/2010/main" val="26143862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4516</TotalTime>
  <Words>4660</Words>
  <Application>Microsoft Office PowerPoint</Application>
  <PresentationFormat>Custom</PresentationFormat>
  <Paragraphs>580</Paragraphs>
  <Slides>94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35</cp:revision>
  <dcterms:created xsi:type="dcterms:W3CDTF">2024-08-20T15:24:36Z</dcterms:created>
  <dcterms:modified xsi:type="dcterms:W3CDTF">2024-11-16T03:58:06Z</dcterms:modified>
</cp:coreProperties>
</file>